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294" r:id="rId4"/>
    <p:sldId id="321" r:id="rId5"/>
    <p:sldId id="323" r:id="rId6"/>
    <p:sldId id="325" r:id="rId7"/>
    <p:sldId id="331" r:id="rId8"/>
    <p:sldId id="330" r:id="rId9"/>
    <p:sldId id="329" r:id="rId10"/>
    <p:sldId id="328" r:id="rId11"/>
    <p:sldId id="334" r:id="rId12"/>
    <p:sldId id="326" r:id="rId13"/>
    <p:sldId id="333" r:id="rId14"/>
    <p:sldId id="327" r:id="rId15"/>
    <p:sldId id="324" r:id="rId16"/>
    <p:sldId id="332" r:id="rId17"/>
    <p:sldId id="335" r:id="rId18"/>
    <p:sldId id="297" r:id="rId19"/>
  </p:sldIdLst>
  <p:sldSz cx="12190413" cy="6859588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Bahnschrift Condensed" panose="020B0502040204020203" pitchFamily="34" charset="0"/>
      <p:regular r:id="rId26"/>
      <p:bold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Noto Sans" panose="020B060402020202020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7" autoAdjust="0"/>
    <p:restoredTop sz="94792" autoAdjust="0"/>
  </p:normalViewPr>
  <p:slideViewPr>
    <p:cSldViewPr>
      <p:cViewPr varScale="1">
        <p:scale>
          <a:sx n="87" d="100"/>
          <a:sy n="87" d="100"/>
        </p:scale>
        <p:origin x="701" y="4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IN" altLang="ko-KR" b="1" dirty="0" smtClean="0">
                <a:solidFill>
                  <a:srgbClr val="00B0F0"/>
                </a:solidFill>
              </a:rPr>
              <a:t>Domino’s </a:t>
            </a:r>
            <a:br>
              <a:rPr lang="en-IN" altLang="ko-KR" b="1" dirty="0" smtClean="0">
                <a:solidFill>
                  <a:srgbClr val="00B0F0"/>
                </a:solidFill>
              </a:rPr>
            </a:br>
            <a:r>
              <a:rPr lang="en-IN" altLang="ko-KR" b="1" dirty="0" smtClean="0">
                <a:solidFill>
                  <a:srgbClr val="00B0F0"/>
                </a:solidFill>
              </a:rPr>
              <a:t>Pizza </a:t>
            </a:r>
            <a:r>
              <a:rPr lang="en-IN" altLang="ko-KR" b="1" dirty="0">
                <a:solidFill>
                  <a:srgbClr val="00B0F0"/>
                </a:solidFill>
              </a:rPr>
              <a:t>S</a:t>
            </a:r>
            <a:r>
              <a:rPr lang="en-IN" altLang="ko-KR" b="1" dirty="0" smtClean="0">
                <a:solidFill>
                  <a:srgbClr val="00B0F0"/>
                </a:solidFill>
              </a:rPr>
              <a:t>ales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332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33219" cy="1559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90550" y="5950074"/>
            <a:ext cx="505809" cy="71723"/>
            <a:chOff x="5427663" y="6166383"/>
            <a:chExt cx="1335600" cy="33840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785" r="57895"/>
          <a:stretch/>
        </p:blipFill>
        <p:spPr>
          <a:xfrm>
            <a:off x="2710831" y="7866585"/>
            <a:ext cx="1584176" cy="457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0" b="99783" l="10000" r="93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12" y="849836"/>
            <a:ext cx="2495163" cy="2495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58" y="855719"/>
            <a:ext cx="2524617" cy="25246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82032" y="6238106"/>
            <a:ext cx="195848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 </a:t>
            </a:r>
            <a:r>
              <a:rPr 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en-US" sz="1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rasanna</a:t>
            </a:r>
            <a:r>
              <a:rPr 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Bhatkhande</a:t>
            </a:r>
            <a:endParaRPr 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1729" y="1042817"/>
            <a:ext cx="10971372" cy="4824535"/>
          </a:xfrm>
        </p:spPr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6. Join the necessary tables to find the total quantity of each pizza category ordered.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520" y="4411346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478480"/>
            <a:ext cx="5888119" cy="2650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4" y="4968949"/>
            <a:ext cx="2297822" cy="13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97607" y="1125538"/>
            <a:ext cx="10971372" cy="4824535"/>
          </a:xfrm>
        </p:spPr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7. Determine the distribution of orders by hour of the day.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2847" y="4509914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858933"/>
            <a:ext cx="5687219" cy="1743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4632007"/>
            <a:ext cx="184810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8. Join relevant tables to find the category-wise distribution of pizzas.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520" y="4437906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" y="2113658"/>
            <a:ext cx="5841071" cy="166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" y="4892824"/>
            <a:ext cx="2574743" cy="14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094198" cy="79875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9. Group the orders by date and calculate the average number of pizzas ordered per day.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521" y="5102780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9" y="1933594"/>
            <a:ext cx="6439799" cy="2953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5" y="5502890"/>
            <a:ext cx="2812872" cy="8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10. Determine the top 3 most ordered pizza types based on revenue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85216" y="5374010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1452271"/>
            <a:ext cx="6163535" cy="3448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5254710"/>
            <a:ext cx="2592288" cy="10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11. Calculate the percentage contribution of each pizza type to total revenue.</a:t>
            </a:r>
            <a:br>
              <a:rPr lang="en-US" altLang="ko-KR" sz="2400" dirty="0"/>
            </a:b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28083" y="5590034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909514"/>
            <a:ext cx="7020905" cy="4210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5296120"/>
            <a:ext cx="181000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12. Analyze the cumulative revenue generated over time.</a:t>
            </a:r>
            <a:endParaRPr lang="ko-KR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8496" y="5085978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1088464"/>
            <a:ext cx="5325218" cy="300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57" y="4653930"/>
            <a:ext cx="278168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                    Input</a:t>
            </a:r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200" dirty="0"/>
              <a:t>13. Determine the top 3 most ordered pizza types based on revenue for each pizza category.</a:t>
            </a:r>
            <a:r>
              <a:rPr lang="ko-KR" altLang="en-US" sz="2200" dirty="0"/>
              <a:t/>
            </a:r>
            <a:br>
              <a:rPr lang="ko-KR" altLang="en-US" sz="2200" dirty="0"/>
            </a:br>
            <a:endParaRPr lang="ko-KR" alt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8975526" y="1359444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78" y="2025922"/>
            <a:ext cx="5915851" cy="3743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0" y="2025922"/>
            <a:ext cx="359142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1133376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31110" y="1557586"/>
            <a:ext cx="0" cy="45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11481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402035" y="2061642"/>
            <a:ext cx="443758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This project focuses on analyzing pizza </a:t>
            </a:r>
            <a:r>
              <a:rPr lang="en-US" sz="1800" dirty="0" smtClean="0">
                <a:solidFill>
                  <a:schemeClr val="bg1"/>
                </a:solidFill>
              </a:rPr>
              <a:t>sales</a:t>
            </a:r>
          </a:p>
          <a:p>
            <a:pPr>
              <a:lnSpc>
                <a:spcPct val="200000"/>
              </a:lnSpc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data using SQL to answer various business 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questions</a:t>
            </a:r>
            <a:r>
              <a:rPr lang="en-US" sz="1800" dirty="0">
                <a:solidFill>
                  <a:schemeClr val="bg1"/>
                </a:solidFill>
              </a:rPr>
              <a:t>. The primary objective is to </a:t>
            </a:r>
            <a:r>
              <a:rPr lang="en-US" sz="1800" dirty="0" smtClean="0">
                <a:solidFill>
                  <a:schemeClr val="bg1"/>
                </a:solidFill>
              </a:rPr>
              <a:t>gain</a:t>
            </a:r>
          </a:p>
          <a:p>
            <a:pPr>
              <a:lnSpc>
                <a:spcPct val="200000"/>
              </a:lnSpc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insights into sales performance, customer 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preferences</a:t>
            </a:r>
            <a:r>
              <a:rPr lang="en-US" sz="1800" dirty="0">
                <a:solidFill>
                  <a:schemeClr val="bg1"/>
                </a:solidFill>
              </a:rPr>
              <a:t>, and inventory management to 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sz="1800" dirty="0" smtClean="0">
                <a:solidFill>
                  <a:schemeClr val="bg1"/>
                </a:solidFill>
              </a:rPr>
              <a:t>drive  decision-making </a:t>
            </a:r>
            <a:r>
              <a:rPr lang="en-US" sz="1800" dirty="0">
                <a:solidFill>
                  <a:schemeClr val="bg1"/>
                </a:solidFill>
              </a:rPr>
              <a:t>for </a:t>
            </a:r>
            <a:r>
              <a:rPr lang="en-US" sz="1800" dirty="0" smtClean="0">
                <a:solidFill>
                  <a:schemeClr val="bg1"/>
                </a:solidFill>
              </a:rPr>
              <a:t>a Domino’s pizza</a:t>
            </a:r>
            <a:endParaRPr lang="en-US" altLang="ko-KR" sz="1800" b="1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flipH="1">
            <a:off x="1584439" y="981522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dirty="0" smtClean="0">
                <a:solidFill>
                  <a:schemeClr val="tx1"/>
                </a:solidFill>
                <a:latin typeface="+mj-lt"/>
              </a:rPr>
              <a:t>Dataset Of Domino’s pizza sales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932526"/>
            <a:ext cx="5198480" cy="371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 . Retrieve the total number of orders placed.</a:t>
            </a:r>
          </a:p>
          <a:p>
            <a:r>
              <a:rPr lang="en-US" altLang="ko-KR" dirty="0"/>
              <a:t>2. Calculate the total revenue generated from pizza sales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3. Identify the highest-priced pizza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4. Identify the most common pizza size ordered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5. List the top 5 most ordered pizza types along with their quantities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</a:t>
            </a:r>
            <a:r>
              <a:rPr lang="en-US" altLang="ko-KR" dirty="0"/>
              <a:t>. Join the necessary tables to find the total quantity of each pizza category ordered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7. Determine the distribution of orders by hour of the day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8. Join relevant tables to find the category-wise distribution of pizzas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9. Group the orders by date and calculate the average number of pizzas ordered per day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10. Determine the top 3 most ordered pizza types based on revenue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Calculate the percentage contribution of each pizza type to total revenue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12. Analyze the cumulative revenue generated over time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13. Determine the top 3 most ordered pizza types based on revenue for each pizza category.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Questions :-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326710"/>
            <a:ext cx="6696318" cy="11678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b="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. Retrieve the total number of orders placed</a:t>
            </a:r>
            <a:r>
              <a:rPr lang="en-US" altLang="ko-KR" sz="1800" b="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IN" sz="1800" b="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5" y="4509914"/>
            <a:ext cx="2448272" cy="12102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0630" y="1442870"/>
            <a:ext cx="18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IN" b="1" spc="3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0630" y="3942355"/>
            <a:ext cx="1318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altLang="ko-KR" i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2. Calculate the total revenue generated from pizza sales.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989634"/>
            <a:ext cx="7634973" cy="1732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318" y="4197608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3" y="4754446"/>
            <a:ext cx="2370049" cy="10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3. Identify the highest-priced pizza.</a:t>
            </a:r>
            <a:endParaRPr lang="ko-KR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061642"/>
            <a:ext cx="5989827" cy="2080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520" y="4518212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4993133"/>
            <a:ext cx="2796387" cy="8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78582" y="1079763"/>
            <a:ext cx="10971372" cy="4824535"/>
          </a:xfrm>
        </p:spPr>
        <p:txBody>
          <a:bodyPr/>
          <a:lstStyle/>
          <a:p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4. Identify the most common pizza size ordered.</a:t>
            </a:r>
            <a:endParaRPr lang="ko-KR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" y="1523222"/>
            <a:ext cx="6140006" cy="273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582" y="4505126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9" y="4905236"/>
            <a:ext cx="1959699" cy="14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8726" y="1018874"/>
            <a:ext cx="10971372" cy="4824535"/>
          </a:xfrm>
        </p:spPr>
        <p:txBody>
          <a:bodyPr/>
          <a:lstStyle/>
          <a:p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Input</a:t>
            </a:r>
            <a:r>
              <a:rPr lang="en-US" altLang="ko-KR" b="1" i="0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5. List the top 5 most ordered pizza types along with their quantities.</a:t>
            </a:r>
            <a:endParaRPr lang="ko-KR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" y="1472637"/>
            <a:ext cx="5847315" cy="2606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9017" y="4298205"/>
            <a:ext cx="1148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Output 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" y="4706176"/>
            <a:ext cx="3168573" cy="14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12775</TotalTime>
  <Words>459</Words>
  <Application>Microsoft Office PowerPoint</Application>
  <PresentationFormat>Custom</PresentationFormat>
  <Paragraphs>65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맑은 고딕</vt:lpstr>
      <vt:lpstr>Calibri Light</vt:lpstr>
      <vt:lpstr>Arial</vt:lpstr>
      <vt:lpstr>Bahnschrift Condensed</vt:lpstr>
      <vt:lpstr>굴림체</vt:lpstr>
      <vt:lpstr>Bahnschrift</vt:lpstr>
      <vt:lpstr>Noto Sans</vt:lpstr>
      <vt:lpstr>Calibri</vt:lpstr>
      <vt:lpstr>Office 테마</vt:lpstr>
      <vt:lpstr>Domino’s  Pizza Sales</vt:lpstr>
      <vt:lpstr>PowerPoint Presentation</vt:lpstr>
      <vt:lpstr>PowerPoint Presentation</vt:lpstr>
      <vt:lpstr>Questions :-</vt:lpstr>
      <vt:lpstr>1 . Retrieve the total number of orders placed.</vt:lpstr>
      <vt:lpstr>2. Calculate the total revenue generated from pizza sales. </vt:lpstr>
      <vt:lpstr>3. Identify the highest-priced pizza.</vt:lpstr>
      <vt:lpstr>4. Identify the most common pizza size ordered.</vt:lpstr>
      <vt:lpstr>5. List the top 5 most ordered pizza types along with their quantities.</vt:lpstr>
      <vt:lpstr>6. Join the necessary tables to find the total quantity of each pizza category ordered.</vt:lpstr>
      <vt:lpstr>7. Determine the distribution of orders by hour of the day.</vt:lpstr>
      <vt:lpstr>8. Join relevant tables to find the category-wise distribution of pizzas.</vt:lpstr>
      <vt:lpstr>9. Group the orders by date and calculate the average number of pizzas ordered per day.</vt:lpstr>
      <vt:lpstr>10. Determine the top 3 most ordered pizza types based on revenue.</vt:lpstr>
      <vt:lpstr>11. Calculate the percentage contribution of each pizza type to total revenue. </vt:lpstr>
      <vt:lpstr>12. Analyze the cumulative revenue generated over time.</vt:lpstr>
      <vt:lpstr> 13. Determine the top 3 most ordered pizza types based on revenue for each pizza category.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OmkarB</cp:lastModifiedBy>
  <cp:revision>15</cp:revision>
  <dcterms:created xsi:type="dcterms:W3CDTF">2010-02-01T08:03:16Z</dcterms:created>
  <dcterms:modified xsi:type="dcterms:W3CDTF">2024-08-29T10:08:43Z</dcterms:modified>
  <cp:category>www.slidemembers.com</cp:category>
</cp:coreProperties>
</file>